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89" d="100"/>
          <a:sy n="89" d="100"/>
        </p:scale>
        <p:origin x="846" y="7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smtClean="0">
                <a:solidFill>
                  <a:schemeClr val="bg1"/>
                </a:solidFill>
              </a:rPr>
              <a:t>P.MONISHA</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b="0" i="0" u="none" strike="noStrike" cap="none" dirty="0" smtClean="0">
                <a:solidFill>
                  <a:schemeClr val="bg1"/>
                </a:solidFill>
                <a:latin typeface="Arial"/>
                <a:ea typeface="Arial"/>
                <a:cs typeface="Arial"/>
                <a:sym typeface="Arial"/>
              </a:rPr>
              <a:t>au61772111058</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54250"/>
            <a:ext cx="6920568" cy="3647716"/>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terms/"/>
    <ds:schemaRef ds:uri="http://schemas.microsoft.com/office/2006/documentManagement/types"/>
    <ds:schemaRef ds:uri="c0fa2617-96bd-425d-8578-e93563fe37c5"/>
    <ds:schemaRef ds:uri="http://purl.org/dc/elements/1.1/"/>
    <ds:schemaRef ds:uri="http://www.w3.org/XML/1998/namespace"/>
    <ds:schemaRef ds:uri="http://schemas.microsoft.com/office/infopath/2007/PartnerControls"/>
    <ds:schemaRef ds:uri="9162bd5b-4ed9-4da3-b376-05204580ba3f"/>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578</TotalTime>
  <Words>887</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Shanthosh</cp:lastModifiedBy>
  <cp:revision>164</cp:revision>
  <dcterms:modified xsi:type="dcterms:W3CDTF">2024-04-19T07:38:40Z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